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63" r:id="rId1"/>
  </p:sldMasterIdLst>
  <p:notesMasterIdLst>
    <p:notesMasterId r:id="rId12"/>
  </p:notesMasterIdLst>
  <p:sldIdLst>
    <p:sldId id="257" r:id="rId2"/>
    <p:sldId id="258" r:id="rId3"/>
    <p:sldId id="259" r:id="rId4"/>
    <p:sldId id="267" r:id="rId5"/>
    <p:sldId id="266" r:id="rId6"/>
    <p:sldId id="260" r:id="rId7"/>
    <p:sldId id="261" r:id="rId8"/>
    <p:sldId id="269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3"/>
    <p:restoredTop sz="77935"/>
  </p:normalViewPr>
  <p:slideViewPr>
    <p:cSldViewPr snapToGrid="0" snapToObjects="1">
      <p:cViewPr>
        <p:scale>
          <a:sx n="89" d="100"/>
          <a:sy n="89" d="100"/>
        </p:scale>
        <p:origin x="2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A7117-5F83-AB4B-A234-91033A9860E6}" type="datetimeFigureOut">
              <a:rPr lang="fr-FR" smtClean="0"/>
              <a:t>18/04/2016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418AD-9A24-E847-9768-1F53AB56AE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18AD-9A24-E847-9768-1F53AB56AE39}" type="slidenum">
              <a:rPr lang="fr-FR" smtClean="0"/>
              <a:t>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18AD-9A24-E847-9768-1F53AB56AE3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31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18AD-9A24-E847-9768-1F53AB56AE3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/>
              <a:t>SV</a:t>
            </a:r>
          </a:p>
          <a:p>
            <a:endParaRPr lang="fr-FR" sz="1200" dirty="0" smtClean="0"/>
          </a:p>
          <a:p>
            <a:r>
              <a:rPr lang="fr-FR" sz="1200" dirty="0" smtClean="0"/>
              <a:t>Site qui vous </a:t>
            </a:r>
            <a:r>
              <a:rPr lang="fr-FR" sz="1200" dirty="0" err="1" smtClean="0"/>
              <a:t>accompage</a:t>
            </a:r>
            <a:r>
              <a:rPr lang="fr-FR" sz="1200" dirty="0" smtClean="0"/>
              <a:t> dans vos voyages</a:t>
            </a:r>
            <a:endParaRPr lang="fr-FR" sz="120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18AD-9A24-E847-9768-1F53AB56AE3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18AD-9A24-E847-9768-1F53AB56AE3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18AD-9A24-E847-9768-1F53AB56AE3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51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18AD-9A24-E847-9768-1F53AB56AE3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18AD-9A24-E847-9768-1F53AB56AE3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18AD-9A24-E847-9768-1F53AB56AE3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39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418AD-9A24-E847-9768-1F53AB56AE3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CH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40AF6-756D-E848-AED4-71A28EF49022}" type="datetime1">
              <a:rPr lang="fr-CH" smtClean="0"/>
              <a:t>18.04.16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20DD-5ACC-084E-B6B3-F81FCE1D6CE6}" type="datetime1">
              <a:rPr lang="fr-CH" smtClean="0"/>
              <a:t>18.04.16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098DD-0CF6-9E4E-B924-C57AEB61D01F}" type="datetime1">
              <a:rPr lang="fr-CH" smtClean="0"/>
              <a:t>18.04.16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2072-942E-674B-8A3D-1A1BFBBB3745}" type="datetime1">
              <a:rPr lang="fr-CH" smtClean="0"/>
              <a:t>18.04.16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978F7-5A2C-3947-B3CD-5AD77B589ECE}" type="datetime1">
              <a:rPr lang="fr-CH" smtClean="0"/>
              <a:t>18.04.16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B223-F72A-5946-B180-9BD099E4BB07}" type="datetime1">
              <a:rPr lang="fr-CH" smtClean="0"/>
              <a:t>18.04.16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70161-F9C7-404C-B5B2-A20B3C45301F}" type="datetime1">
              <a:rPr lang="fr-CH" smtClean="0"/>
              <a:t>18.04.16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CB73C-B15E-D349-95AC-0EE082709238}" type="datetime1">
              <a:rPr lang="fr-CH" smtClean="0"/>
              <a:t>18.04.16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6458-6F95-4A41-89A0-64AC3D38E30A}" type="datetime1">
              <a:rPr lang="fr-CH" smtClean="0"/>
              <a:t>18.04.16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CCF7-4FE6-894D-BBFF-E08035E80DD0}" type="datetime1">
              <a:rPr lang="fr-CH" smtClean="0"/>
              <a:t>18.04.16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1BF4-F2D6-734F-A254-56479BFC0646}" type="datetime1">
              <a:rPr lang="fr-CH" smtClean="0"/>
              <a:t>18.04.16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5107D-6425-DB4A-AC69-7330D91DB463}" type="datetime1">
              <a:rPr lang="fr-CH" smtClean="0"/>
              <a:t>18.04.16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ransition spd="slow">
    <p:push dir="u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6600" dirty="0" smtClean="0">
                <a:latin typeface="Lobster 1.4" charset="0"/>
                <a:ea typeface="Lobster 1.4" charset="0"/>
                <a:cs typeface="Lobster 1.4" charset="0"/>
              </a:rPr>
              <a:t>Neeeeeeeeeeeeeeeeeeeeeeeeeeeeeeeeeeeeeeeeeeeeeeeeeeeeeeeeeeeeeeeeeeeeeeeeeeeeeeeeeeeeeeeeeeeeeeeeeeeeeeeeeeeeeeeeeeeeeeeeeeeeeeeeeeeeeeeeeeeeeeeeeeeeeeeeeeeeeeeeeeeeeeeeeeeeeeeeeeeeeeeeeeeeeeeeeeeeeeeeeeeeeeeeeeeeeeeeeeeeeeeeeeeeeeeeeeeeeeeeeeeeeeeeeeeeeeeeeeeeeeeeeeee</a:t>
            </a:r>
          </a:p>
          <a:p>
            <a:pPr marL="0" indent="0">
              <a:buNone/>
            </a:pPr>
            <a:endParaRPr lang="fr-FR" sz="6600" dirty="0" smtClean="0">
              <a:latin typeface="Lobster 1.4" charset="0"/>
              <a:ea typeface="Lobster 1.4" charset="0"/>
              <a:cs typeface="Lobster 1.4" charset="0"/>
            </a:endParaRPr>
          </a:p>
          <a:p>
            <a:pPr marL="0" indent="0">
              <a:buNone/>
            </a:pPr>
            <a:endParaRPr lang="fr-FR" sz="6600" dirty="0" smtClean="0">
              <a:latin typeface="Lobster 1.4" charset="0"/>
              <a:ea typeface="Lobster 1.4" charset="0"/>
              <a:cs typeface="Lobster 1.4" charset="0"/>
            </a:endParaRPr>
          </a:p>
          <a:p>
            <a:pPr marL="0" indent="0">
              <a:buNone/>
            </a:pPr>
            <a:endParaRPr lang="fr-FR" sz="6600" dirty="0" smtClean="0">
              <a:latin typeface="Lobster 1.4" charset="0"/>
              <a:ea typeface="Lobster 1.4" charset="0"/>
              <a:cs typeface="Lobster 1.4" charset="0"/>
            </a:endParaRPr>
          </a:p>
          <a:p>
            <a:pPr marL="0" indent="0">
              <a:buNone/>
            </a:pPr>
            <a:endParaRPr lang="fr-FR" sz="6600" dirty="0" smtClean="0">
              <a:latin typeface="Lobster 1.4" charset="0"/>
              <a:ea typeface="Lobster 1.4" charset="0"/>
              <a:cs typeface="Lobster 1.4" charset="0"/>
            </a:endParaRPr>
          </a:p>
          <a:p>
            <a:pPr marL="0" indent="0">
              <a:buNone/>
            </a:pPr>
            <a:endParaRPr lang="fr-FR" sz="6600" dirty="0"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6457950" y="6856419"/>
            <a:ext cx="2057400" cy="365125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42958"/>
            <a:ext cx="1905000" cy="190500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8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6600" dirty="0" smtClean="0">
                <a:latin typeface="Lobster 1.4" charset="0"/>
                <a:ea typeface="Lobster 1.4" charset="0"/>
                <a:cs typeface="Lobster 1.4" charset="0"/>
              </a:rPr>
              <a:t>eeeeeeeeeeeeeeeeeeeeeeeeeeeeeeeeeeeeeeeeeeeeeeeeeeeeeeeeeeeeeeeeeed Holiday !</a:t>
            </a:r>
          </a:p>
          <a:p>
            <a:pPr marL="0" indent="0">
              <a:buNone/>
            </a:pPr>
            <a:endParaRPr lang="fr-FR" sz="6600" dirty="0" smtClean="0">
              <a:latin typeface="Lobster 1.4" charset="0"/>
              <a:ea typeface="Lobster 1.4" charset="0"/>
              <a:cs typeface="Lobster 1.4" charset="0"/>
            </a:endParaRPr>
          </a:p>
          <a:p>
            <a:pPr marL="0" indent="0">
              <a:buNone/>
            </a:pPr>
            <a:endParaRPr lang="fr-FR" sz="6600" dirty="0" smtClean="0">
              <a:latin typeface="Lobster 1.4" charset="0"/>
              <a:ea typeface="Lobster 1.4" charset="0"/>
              <a:cs typeface="Lobster 1.4" charset="0"/>
            </a:endParaRPr>
          </a:p>
          <a:p>
            <a:pPr marL="0" indent="0">
              <a:buNone/>
            </a:pPr>
            <a:endParaRPr lang="fr-FR" sz="6600" dirty="0" smtClean="0">
              <a:latin typeface="Lobster 1.4" charset="0"/>
              <a:ea typeface="Lobster 1.4" charset="0"/>
              <a:cs typeface="Lobster 1.4" charset="0"/>
            </a:endParaRPr>
          </a:p>
          <a:p>
            <a:pPr marL="0" indent="0">
              <a:buNone/>
            </a:pPr>
            <a:endParaRPr lang="fr-FR" sz="6600" dirty="0" smtClean="0">
              <a:latin typeface="Lobster 1.4" charset="0"/>
              <a:ea typeface="Lobster 1.4" charset="0"/>
              <a:cs typeface="Lobster 1.4" charset="0"/>
            </a:endParaRPr>
          </a:p>
          <a:p>
            <a:pPr marL="0" indent="0">
              <a:buNone/>
            </a:pPr>
            <a:endParaRPr lang="fr-FR" sz="6600" dirty="0"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3246521"/>
            <a:ext cx="1905000" cy="1905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5342021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Margaux </a:t>
            </a:r>
            <a:r>
              <a:rPr lang="fr-FR" dirty="0" err="1" smtClean="0"/>
              <a:t>Divernois</a:t>
            </a:r>
            <a:endParaRPr lang="fr-FR" dirty="0" smtClean="0"/>
          </a:p>
          <a:p>
            <a:pPr algn="ctr"/>
            <a:r>
              <a:rPr lang="fr-FR" dirty="0" smtClean="0"/>
              <a:t>Steve </a:t>
            </a:r>
            <a:r>
              <a:rPr lang="fr-FR" dirty="0" err="1" smtClean="0"/>
              <a:t>Visinand</a:t>
            </a:r>
            <a:endParaRPr lang="fr-FR" dirty="0" smtClean="0"/>
          </a:p>
          <a:p>
            <a:pPr algn="ctr"/>
            <a:r>
              <a:rPr lang="fr-FR" dirty="0" smtClean="0"/>
              <a:t>18.04.2016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457950" y="6870705"/>
            <a:ext cx="2057400" cy="365125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 err="1" smtClean="0">
                <a:latin typeface="Lobster 1.4" charset="0"/>
                <a:ea typeface="Lobster 1.4" charset="0"/>
                <a:cs typeface="Lobster 1.4" charset="0"/>
              </a:rPr>
              <a:t>Neeeed</a:t>
            </a:r>
            <a:r>
              <a:rPr lang="fr-FR" sz="4800" dirty="0" smtClean="0">
                <a:latin typeface="Lobster 1.4" charset="0"/>
                <a:ea typeface="Lobster 1.4" charset="0"/>
                <a:cs typeface="Lobster 1.4" charset="0"/>
              </a:rPr>
              <a:t> Holiday !</a:t>
            </a:r>
            <a:endParaRPr lang="fr-FR" sz="4800" dirty="0"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10" y="1482358"/>
            <a:ext cx="7002379" cy="4460456"/>
          </a:xfrm>
          <a:prstGeom prst="rect">
            <a:avLst/>
          </a:prstGeom>
        </p:spPr>
      </p:pic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45138"/>
            <a:ext cx="9009836" cy="5631148"/>
          </a:xfrm>
        </p:spPr>
      </p:pic>
      <p:sp>
        <p:nvSpPr>
          <p:cNvPr id="9" name="Rectangle 8"/>
          <p:cNvSpPr/>
          <p:nvPr/>
        </p:nvSpPr>
        <p:spPr>
          <a:xfrm>
            <a:off x="774532" y="2708475"/>
            <a:ext cx="444566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latin typeface="Lobster1.4" charset="0"/>
              </a:rPr>
              <a:t>"L e </a:t>
            </a:r>
            <a:r>
              <a:rPr lang="fr-FR" sz="2800" dirty="0">
                <a:latin typeface="Lobster1.4" charset="0"/>
              </a:rPr>
              <a:t>plus beau voyage, c'est celui qu'on n’a pas encore fait</a:t>
            </a:r>
            <a:r>
              <a:rPr lang="fr-FR" sz="2800" dirty="0" smtClean="0">
                <a:latin typeface="Lobster1.4" charset="0"/>
              </a:rPr>
              <a:t>."</a:t>
            </a:r>
            <a:endParaRPr lang="fr-FR" sz="2800" dirty="0">
              <a:latin typeface="Lobster1.4" charset="0"/>
            </a:endParaRPr>
          </a:p>
          <a:p>
            <a:pPr algn="r"/>
            <a:r>
              <a:rPr lang="fr-FR" i="1" dirty="0" smtClean="0">
                <a:latin typeface="CenturyGothic" charset="0"/>
              </a:rPr>
              <a:t>    Loïck Peyron</a:t>
            </a:r>
            <a:r>
              <a:rPr lang="fr-FR" sz="1200" i="1" dirty="0" smtClean="0">
                <a:solidFill>
                  <a:srgbClr val="FFFFFF"/>
                </a:solidFill>
                <a:latin typeface="CenturyGothic" charset="0"/>
              </a:rPr>
              <a:t>)</a:t>
            </a:r>
            <a:r>
              <a:rPr lang="fr-FR" sz="1200" i="1" dirty="0">
                <a:solidFill>
                  <a:srgbClr val="FFFFFF"/>
                </a:solidFill>
                <a:latin typeface="CenturyGothic" charset="0"/>
              </a:rPr>
              <a:t>	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latin typeface="Lobster 1.4" charset="0"/>
                <a:ea typeface="Lobster 1.4" charset="0"/>
                <a:cs typeface="Lobster 1.4" charset="0"/>
              </a:rPr>
              <a:t>Pourquoi ?</a:t>
            </a:r>
            <a:endParaRPr lang="fr-FR" sz="6000" dirty="0"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8799"/>
            <a:ext cx="7886700" cy="4348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dirty="0" smtClean="0">
                <a:latin typeface="Lobster 1.4" charset="0"/>
                <a:ea typeface="Lobster 1.4" charset="0"/>
                <a:cs typeface="Lobster 1.4" charset="0"/>
              </a:rPr>
              <a:t>Une idée de voyage ?</a:t>
            </a:r>
          </a:p>
          <a:p>
            <a:pPr marL="0" indent="0" algn="ctr">
              <a:buNone/>
            </a:pPr>
            <a:r>
              <a:rPr lang="fr-FR" sz="2400" dirty="0" smtClean="0"/>
              <a:t>Trouve </a:t>
            </a:r>
            <a:r>
              <a:rPr lang="fr-FR" sz="2400" dirty="0" smtClean="0"/>
              <a:t>les bons plans !</a:t>
            </a:r>
          </a:p>
          <a:p>
            <a:pPr marL="0" indent="0" algn="ctr">
              <a:buNone/>
            </a:pPr>
            <a:endParaRPr lang="fr-FR" sz="2800" dirty="0"/>
          </a:p>
          <a:p>
            <a:pPr marL="0" indent="0" algn="ctr">
              <a:buNone/>
            </a:pPr>
            <a:r>
              <a:rPr lang="fr-FR" sz="3200" dirty="0" smtClean="0">
                <a:latin typeface="Lobster 1.4" charset="0"/>
                <a:ea typeface="Lobster 1.4" charset="0"/>
                <a:cs typeface="Lobster 1.4" charset="0"/>
              </a:rPr>
              <a:t>Une envie d’évasion </a:t>
            </a:r>
            <a:r>
              <a:rPr lang="fr-CH" sz="3200" dirty="0" smtClean="0">
                <a:latin typeface="Lobster 1.4" charset="0"/>
                <a:ea typeface="Lobster 1.4" charset="0"/>
                <a:cs typeface="Lobster 1.4" charset="0"/>
              </a:rPr>
              <a:t>?</a:t>
            </a:r>
          </a:p>
          <a:p>
            <a:pPr marL="0" indent="0" algn="ctr">
              <a:buNone/>
            </a:pPr>
            <a:r>
              <a:rPr lang="fr-CH" sz="2400" dirty="0" smtClean="0"/>
              <a:t>Suis des voyages et fais des rencontres</a:t>
            </a:r>
          </a:p>
          <a:p>
            <a:pPr marL="0" indent="0" algn="ctr">
              <a:buNone/>
            </a:pPr>
            <a:endParaRPr lang="fr-CH" sz="2800" dirty="0"/>
          </a:p>
          <a:p>
            <a:pPr marL="0" indent="0" algn="ctr">
              <a:buNone/>
            </a:pPr>
            <a:r>
              <a:rPr lang="fr-CH" sz="3200" dirty="0" smtClean="0">
                <a:latin typeface="Lobster 1.4" charset="0"/>
                <a:ea typeface="Lobster 1.4" charset="0"/>
                <a:cs typeface="Lobster 1.4" charset="0"/>
              </a:rPr>
              <a:t>Envie de faire </a:t>
            </a:r>
            <a:r>
              <a:rPr lang="fr-CH" sz="3200" dirty="0" smtClean="0">
                <a:latin typeface="Lobster 1.4" charset="0"/>
                <a:ea typeface="Lobster 1.4" charset="0"/>
                <a:cs typeface="Lobster 1.4" charset="0"/>
              </a:rPr>
              <a:t>des jaloux dans le monde </a:t>
            </a:r>
            <a:r>
              <a:rPr lang="fr-CH" sz="3200" dirty="0" smtClean="0">
                <a:latin typeface="Lobster 1.4" charset="0"/>
                <a:ea typeface="Lobster 1.4" charset="0"/>
                <a:cs typeface="Lobster 1.4" charset="0"/>
              </a:rPr>
              <a:t>entier ?</a:t>
            </a:r>
          </a:p>
          <a:p>
            <a:pPr marL="0" indent="0" algn="ctr">
              <a:buNone/>
            </a:pPr>
            <a:r>
              <a:rPr lang="fr-CH" sz="2400" dirty="0" smtClean="0"/>
              <a:t>Partage </a:t>
            </a:r>
            <a:r>
              <a:rPr lang="fr-CH" sz="2400" dirty="0"/>
              <a:t>t</a:t>
            </a:r>
            <a:r>
              <a:rPr lang="fr-CH" sz="2400" dirty="0" smtClean="0"/>
              <a:t>es </a:t>
            </a:r>
            <a:r>
              <a:rPr lang="fr-CH" sz="2400" dirty="0" smtClean="0"/>
              <a:t>expériences</a:t>
            </a:r>
            <a:endParaRPr lang="fr-FR" sz="24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endParaRPr lang="fr-FR" sz="3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78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latin typeface="Lobster 1.4" charset="0"/>
                <a:ea typeface="Lobster 1.4" charset="0"/>
                <a:cs typeface="Lobster 1.4" charset="0"/>
              </a:rPr>
              <a:t>Comment ?</a:t>
            </a:r>
            <a:endParaRPr lang="fr-FR" sz="6000" dirty="0"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93888" y="2050449"/>
            <a:ext cx="6926393" cy="3855673"/>
          </a:xfrm>
        </p:spPr>
        <p:txBody>
          <a:bodyPr>
            <a:normAutofit/>
          </a:bodyPr>
          <a:lstStyle/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fr-FR" sz="3200" dirty="0" smtClean="0"/>
              <a:t>S’inscrire</a:t>
            </a:r>
            <a:endParaRPr lang="fr-FR" sz="3200" dirty="0"/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fr-FR" sz="3200" dirty="0" smtClean="0"/>
              <a:t>Créer la page de son voyage et s’envoler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fr-FR" sz="3200" dirty="0" smtClean="0"/>
              <a:t>Faire envie avec des articles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fr-FR" sz="3200" dirty="0" smtClean="0"/>
              <a:t>Lire les commentaires de ses amis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fr-FR" sz="3200" dirty="0" smtClean="0"/>
              <a:t>Voir les voyages des autres utilisateurs</a:t>
            </a:r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is-IS" sz="3200" dirty="0" smtClean="0"/>
              <a:t>Prévoir un nouveau voyage </a:t>
            </a:r>
            <a:r>
              <a:rPr lang="fr-CH" sz="3200" dirty="0" smtClean="0"/>
              <a:t>?</a:t>
            </a:r>
            <a:endParaRPr lang="fr-FR" sz="32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9" y="3274898"/>
            <a:ext cx="696406" cy="71205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20" y="1975499"/>
            <a:ext cx="704536" cy="5977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34" y="4044418"/>
            <a:ext cx="692150" cy="5207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8" y="4618194"/>
            <a:ext cx="704536" cy="54714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34" y="2649711"/>
            <a:ext cx="684021" cy="56375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27" y="5226586"/>
            <a:ext cx="671633" cy="56961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2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smtClean="0">
                <a:latin typeface="Lobster 1.4" charset="0"/>
                <a:ea typeface="Lobster 1.4" charset="0"/>
                <a:cs typeface="Lobster 1.4" charset="0"/>
              </a:rPr>
              <a:t>Technologies</a:t>
            </a:r>
            <a:endParaRPr lang="fr-FR" sz="6000" dirty="0">
              <a:latin typeface="Lobster 1.4" charset="0"/>
              <a:ea typeface="Lobster 1.4" charset="0"/>
              <a:cs typeface="Lobster 1.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37" y="2857780"/>
            <a:ext cx="1261916" cy="14974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929" y="2809288"/>
            <a:ext cx="1420325" cy="14203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574" y="2746517"/>
            <a:ext cx="1707727" cy="170772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450" y="2825578"/>
            <a:ext cx="1549607" cy="1549607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628650" y="4355255"/>
            <a:ext cx="1888875" cy="1821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000" dirty="0" err="1" smtClean="0"/>
              <a:t>Paperclip</a:t>
            </a:r>
            <a:endParaRPr lang="fr-FR" sz="2000" dirty="0" smtClean="0"/>
          </a:p>
          <a:p>
            <a:pPr marL="0" indent="0" algn="ctr">
              <a:buFont typeface="Arial"/>
              <a:buNone/>
            </a:pPr>
            <a:r>
              <a:rPr lang="fr-FR" sz="2000" dirty="0" smtClean="0"/>
              <a:t>Devise</a:t>
            </a:r>
          </a:p>
          <a:p>
            <a:pPr marL="0" indent="0" algn="ctr">
              <a:buFont typeface="Arial"/>
              <a:buNone/>
            </a:pPr>
            <a:r>
              <a:rPr lang="fr-FR" sz="2000" dirty="0" smtClean="0"/>
              <a:t>Country Select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2478927" y="4343915"/>
            <a:ext cx="1888875" cy="1821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000" dirty="0" err="1" smtClean="0"/>
              <a:t>Lightgallery</a:t>
            </a:r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85" y="3751319"/>
            <a:ext cx="1453870" cy="27154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4213"/>
          <a:stretch/>
        </p:blipFill>
        <p:spPr>
          <a:xfrm>
            <a:off x="2798618" y="1940379"/>
            <a:ext cx="7135085" cy="4295022"/>
          </a:xfrm>
          <a:prstGeom prst="rect">
            <a:avLst/>
          </a:prstGeom>
        </p:spPr>
      </p:pic>
      <p:pic>
        <p:nvPicPr>
          <p:cNvPr id="8" name="Espace réservé du contenu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94" y="1395608"/>
            <a:ext cx="9009836" cy="56311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028" y="3023957"/>
            <a:ext cx="4197927" cy="4197927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fr-FR" sz="6000" dirty="0" smtClean="0">
                <a:latin typeface="Lobster 1.4" charset="0"/>
                <a:ea typeface="Lobster 1.4" charset="0"/>
                <a:cs typeface="Lobster 1.4" charset="0"/>
              </a:rPr>
              <a:t>Responsive</a:t>
            </a:r>
            <a:endParaRPr lang="fr-FR" sz="6000" dirty="0"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9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78985" y="1"/>
            <a:ext cx="14901969" cy="685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 err="1" smtClean="0">
                <a:latin typeface="Lobster 1.4" charset="0"/>
                <a:ea typeface="Lobster 1.4" charset="0"/>
                <a:cs typeface="Lobster 1.4" charset="0"/>
              </a:rPr>
              <a:t>Maps</a:t>
            </a:r>
            <a:r>
              <a:rPr lang="fr-FR" sz="6000" dirty="0" smtClean="0">
                <a:latin typeface="Lobster 1.4" charset="0"/>
                <a:ea typeface="Lobster 1.4" charset="0"/>
                <a:cs typeface="Lobster 1.4" charset="0"/>
              </a:rPr>
              <a:t> api</a:t>
            </a:r>
            <a:endParaRPr lang="fr-FR" sz="6000" dirty="0"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6000" dirty="0" smtClean="0">
                <a:latin typeface="Lobster 1.4" charset="0"/>
                <a:ea typeface="Lobster 1.4" charset="0"/>
                <a:cs typeface="Lobster 1.4" charset="0"/>
              </a:rPr>
              <a:t>Rôles</a:t>
            </a:r>
            <a:endParaRPr lang="fr-FR" sz="6000" dirty="0">
              <a:latin typeface="Lobster 1.4" charset="0"/>
              <a:ea typeface="Lobster 1.4" charset="0"/>
              <a:cs typeface="Lobster 1.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3753719"/>
            <a:ext cx="2654877" cy="2851872"/>
          </a:xfrm>
        </p:spPr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Margaux</a:t>
            </a:r>
          </a:p>
          <a:p>
            <a:pPr marL="0" indent="0" algn="ctr">
              <a:buNone/>
            </a:pPr>
            <a:r>
              <a:rPr lang="fr-FR" sz="1800" dirty="0" smtClean="0"/>
              <a:t>Développement</a:t>
            </a:r>
          </a:p>
          <a:p>
            <a:pPr marL="0" indent="0" algn="ctr">
              <a:buNone/>
            </a:pPr>
            <a:r>
              <a:rPr lang="fr-FR" sz="1800" dirty="0" smtClean="0"/>
              <a:t>Management</a:t>
            </a:r>
          </a:p>
          <a:p>
            <a:pPr marL="0" indent="0" algn="ctr">
              <a:buNone/>
            </a:pPr>
            <a:r>
              <a:rPr lang="is-IS" sz="1800" dirty="0" smtClean="0"/>
              <a:t>…</a:t>
            </a:r>
            <a:endParaRPr lang="fr-FR" sz="18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09" y="2213339"/>
            <a:ext cx="1446358" cy="1446358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3283527" y="3753719"/>
            <a:ext cx="2654877" cy="285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b="1" dirty="0" smtClean="0"/>
              <a:t>Steve</a:t>
            </a:r>
          </a:p>
          <a:p>
            <a:pPr marL="0" indent="0" algn="ctr">
              <a:buNone/>
            </a:pPr>
            <a:r>
              <a:rPr lang="is-IS" sz="1800" dirty="0" smtClean="0"/>
              <a:t>Développement</a:t>
            </a:r>
          </a:p>
          <a:p>
            <a:pPr marL="0" indent="0" algn="ctr">
              <a:buNone/>
            </a:pPr>
            <a:r>
              <a:rPr lang="is-IS" sz="1800" dirty="0"/>
              <a:t>Design</a:t>
            </a:r>
            <a:endParaRPr lang="is-IS" sz="1800" dirty="0" smtClean="0"/>
          </a:p>
          <a:p>
            <a:pPr marL="0" indent="0" algn="ctr">
              <a:buNone/>
            </a:pPr>
            <a:r>
              <a:rPr lang="is-IS" sz="1800" dirty="0" smtClean="0"/>
              <a:t>…</a:t>
            </a:r>
            <a:endParaRPr lang="fr-FR" sz="1800" dirty="0" smtClean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86" y="2213339"/>
            <a:ext cx="1446358" cy="1446358"/>
          </a:xfrm>
          <a:prstGeom prst="rect">
            <a:avLst/>
          </a:prstGeom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5860473" y="3753719"/>
            <a:ext cx="2654877" cy="285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b="1" dirty="0" smtClean="0"/>
              <a:t>Nicolas</a:t>
            </a:r>
          </a:p>
          <a:p>
            <a:pPr marL="0" indent="0" algn="ctr">
              <a:buFont typeface="Arial"/>
              <a:buNone/>
            </a:pPr>
            <a:r>
              <a:rPr lang="fr-FR" sz="1800" strike="sngStrike" dirty="0" smtClean="0"/>
              <a:t>Déploiement</a:t>
            </a:r>
          </a:p>
          <a:p>
            <a:pPr marL="0" indent="0" algn="ctr">
              <a:buFont typeface="Arial"/>
              <a:buNone/>
            </a:pPr>
            <a:r>
              <a:rPr lang="is-IS" sz="1800" dirty="0" smtClean="0"/>
              <a:t>….?</a:t>
            </a:r>
            <a:endParaRPr lang="fr-FR" sz="180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32" y="2213339"/>
            <a:ext cx="1446358" cy="1446358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141</Words>
  <Application>Microsoft Macintosh PowerPoint</Application>
  <PresentationFormat>Présentation à l'écran (4:3)</PresentationFormat>
  <Paragraphs>81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CenturyGothic</vt:lpstr>
      <vt:lpstr>Lobster 1.4</vt:lpstr>
      <vt:lpstr>Lobster1.4</vt:lpstr>
      <vt:lpstr>Arial</vt:lpstr>
      <vt:lpstr>Thème Office</vt:lpstr>
      <vt:lpstr>Présentation PowerPoint</vt:lpstr>
      <vt:lpstr>Présentation PowerPoint</vt:lpstr>
      <vt:lpstr>Neeeed Holiday !</vt:lpstr>
      <vt:lpstr>Pourquoi ?</vt:lpstr>
      <vt:lpstr>Comment ?</vt:lpstr>
      <vt:lpstr>Technologies</vt:lpstr>
      <vt:lpstr>Responsive</vt:lpstr>
      <vt:lpstr>Maps api</vt:lpstr>
      <vt:lpstr>Rôles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26</cp:revision>
  <dcterms:created xsi:type="dcterms:W3CDTF">2016-04-17T17:54:33Z</dcterms:created>
  <dcterms:modified xsi:type="dcterms:W3CDTF">2016-04-18T11:39:08Z</dcterms:modified>
</cp:coreProperties>
</file>